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90" r:id="rId4"/>
    <p:sldId id="298" r:id="rId5"/>
    <p:sldId id="299" r:id="rId6"/>
    <p:sldId id="300" r:id="rId7"/>
    <p:sldId id="301" r:id="rId8"/>
    <p:sldId id="30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497" autoAdjust="0"/>
  </p:normalViewPr>
  <p:slideViewPr>
    <p:cSldViewPr snapToGrid="0">
      <p:cViewPr varScale="1">
        <p:scale>
          <a:sx n="98" d="100"/>
          <a:sy n="98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 first wrote code for my uncle’s ZX Spectrum, in a language called Basic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 worked my way through the book </a:t>
            </a:r>
            <a:r>
              <a:rPr lang="en-GB" i="1"/>
              <a:t>The C Programming Language, </a:t>
            </a:r>
            <a:r>
              <a:rPr lang="en-GB" i="0"/>
              <a:t>I wrote code samples on pencil and paper as I didn’t have a computer at the time</a:t>
            </a: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latin typeface="Futura PT Book" charset="0"/>
              </a:rPr>
              <a:t>Since then I’ve written code in C++, Java, JavaScript, PHP, Delphi, </a:t>
            </a:r>
            <a:r>
              <a:rPr lang="en-US" err="1">
                <a:latin typeface="Futura PT Book" charset="0"/>
              </a:rPr>
              <a:t>Coldfusion</a:t>
            </a:r>
            <a:r>
              <a:rPr lang="en-US">
                <a:latin typeface="Futura PT Book" charset="0"/>
              </a:rPr>
              <a:t>, C#, VB, Scheme, F#...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Small team of 3 </a:t>
            </a:r>
            <a:r>
              <a:rPr lang="en-GB" err="1"/>
              <a:t>devs</a:t>
            </a:r>
            <a:r>
              <a:rPr lang="en-GB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Electricity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25/09/2018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>
                <a:solidFill>
                  <a:schemeClr val="bg1">
                    <a:lumMod val="65000"/>
                  </a:schemeClr>
                </a:solidFill>
              </a:rPr>
              <a:t>Rob Bell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272</TotalTime>
  <Words>482</Words>
  <Application>Microsoft Office PowerPoint</Application>
  <PresentationFormat>Widescreen</PresentationFormat>
  <Paragraphs>63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Futura PT Book</vt:lpstr>
      <vt:lpstr>Futura PT Heavy</vt:lpstr>
      <vt:lpstr>Futura PT Medium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10</cp:revision>
  <dcterms:created xsi:type="dcterms:W3CDTF">2018-09-24T18:12:09Z</dcterms:created>
  <dcterms:modified xsi:type="dcterms:W3CDTF">2018-09-25T15:38:35Z</dcterms:modified>
</cp:coreProperties>
</file>